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6" d="100"/>
          <a:sy n="176" d="100"/>
        </p:scale>
        <p:origin x="137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A1282331-84A1-4309-8E4D-E197B32BFE75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6BA9230-6520-4504-8A53-01FA13FA85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0C4E41E7-F567-4A53-9987-EF766E60D2B8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69A6520B-BE55-41FA-86EB-0F45F8505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8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3087">
              <a:defRPr/>
            </a:pPr>
            <a:r>
              <a:rPr lang="en-US" dirty="0" smtClean="0"/>
              <a:t>Brief Description of your program.  Who are you?  One Slide, 2 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6520B-BE55-41FA-86EB-0F45F850598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4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1F1BDE-53A7-4F3D-88BA-64A4414FA0AB}" type="datetimeFigureOut">
              <a:rPr lang="en-US" smtClean="0"/>
              <a:pPr/>
              <a:t>2/6/2015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962E44-4618-493B-8B2E-B9CAEC1F20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Discipline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Review Presentation</a:t>
            </a:r>
          </a:p>
          <a:p>
            <a:r>
              <a:rPr lang="en-US" dirty="0" smtClean="0"/>
              <a:t>April 30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2015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Description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700" i="1" dirty="0" smtClean="0"/>
              <a:t>How do we know the program is successful?</a:t>
            </a: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700" i="1" dirty="0" smtClean="0"/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7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-- Strengths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-- Challenges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4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6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Implications</a:t>
            </a:r>
          </a:p>
        </p:txBody>
      </p:sp>
    </p:spTree>
    <p:extLst>
      <p:ext uri="{BB962C8B-B14F-4D97-AF65-F5344CB8AC3E}">
        <p14:creationId xmlns:p14="http://schemas.microsoft.com/office/powerpoint/2010/main" val="1029288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7130</TotalTime>
  <Words>45</Words>
  <Application>Microsoft Office PowerPoint</Application>
  <PresentationFormat>On-screen Show (4:3)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Discipline Title</vt:lpstr>
      <vt:lpstr>Program Description</vt:lpstr>
      <vt:lpstr>Benchmarks</vt:lpstr>
      <vt:lpstr>Program -- Strengths</vt:lpstr>
      <vt:lpstr>Program -- Challenges </vt:lpstr>
      <vt:lpstr>Planning 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Program</dc:title>
  <dc:creator>Browning, Cathie</dc:creator>
  <cp:lastModifiedBy>Lensky II, Petr</cp:lastModifiedBy>
  <cp:revision>58</cp:revision>
  <cp:lastPrinted>2012-03-20T18:04:12Z</cp:lastPrinted>
  <dcterms:created xsi:type="dcterms:W3CDTF">2009-03-02T17:07:58Z</dcterms:created>
  <dcterms:modified xsi:type="dcterms:W3CDTF">2015-02-06T18:33:47Z</dcterms:modified>
</cp:coreProperties>
</file>